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797675" cy="9926638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94" y="144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3.5055534211320377E-2"/>
          <c:w val="0.9647312140383113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3236477784932388"/>
                  <c:y val="3.310833039910000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28002,3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9.6796250672689141E-2"/>
                  <c:y val="7.75910775384597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25316,6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7.4218397615959681E-3"/>
                  <c:y val="6.82245907326761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28106,6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24110611843681079"/>
                  <c:y val="5.69697285456076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28993,8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8.5933392903248029E-2"/>
                  <c:y val="7.0640006748880407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28167,0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9.269391718070992E-2"/>
                  <c:y val="8.20363331980222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28171,1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63E-2"/>
                  <c:y val="7.03513851507724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56128,6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401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31293,3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25316.6</c:v>
                </c:pt>
                <c:pt idx="1">
                  <c:v>28002.3</c:v>
                </c:pt>
                <c:pt idx="2">
                  <c:v>28106.6</c:v>
                </c:pt>
                <c:pt idx="3">
                  <c:v>28167</c:v>
                </c:pt>
                <c:pt idx="4">
                  <c:v>28171.1</c:v>
                </c:pt>
                <c:pt idx="5">
                  <c:v>28993.8</c:v>
                </c:pt>
                <c:pt idx="6">
                  <c:v>56128.6</c:v>
                </c:pt>
                <c:pt idx="7">
                  <c:v>31293.3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65581824"/>
        <c:axId val="65583360"/>
        <c:axId val="0"/>
      </c:bar3DChart>
      <c:catAx>
        <c:axId val="655818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65583360"/>
        <c:crosses val="autoZero"/>
        <c:auto val="1"/>
        <c:lblAlgn val="ctr"/>
        <c:lblOffset val="100"/>
      </c:catAx>
      <c:valAx>
        <c:axId val="655833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65581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55" y="4357706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0.29167</cdr:x>
      <cdr:y>0.65319</cdr:y>
    </cdr:from>
    <cdr:to>
      <cdr:x>0.33805</cdr:x>
      <cdr:y>0.86238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2632667" y="4153943"/>
          <a:ext cx="1212573" cy="47711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0.52778</cdr:x>
      <cdr:y>0.65319</cdr:y>
    </cdr:from>
    <cdr:to>
      <cdr:x>0.56418</cdr:x>
      <cdr:y>0.86857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4992286" y="4223216"/>
          <a:ext cx="1248454" cy="374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0.18056</cdr:x>
      <cdr:y>0.61621</cdr:y>
    </cdr:from>
    <cdr:to>
      <cdr:x>0.23185</cdr:x>
      <cdr:y>0.87885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1360030" y="4069258"/>
          <a:ext cx="1522340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0.63194</cdr:x>
      <cdr:y>0.57924</cdr:y>
    </cdr:from>
    <cdr:to>
      <cdr:x>0.68206</cdr:x>
      <cdr:y>0.85558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5957747" y="3900697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0.0625</cdr:x>
      <cdr:y>0.59157</cdr:y>
    </cdr:from>
    <cdr:to>
      <cdr:x>0.12685</cdr:x>
      <cdr:y>0.88735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116682" y="3955284"/>
          <a:ext cx="1714494" cy="66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0.41667</cdr:x>
      <cdr:y>0.59157</cdr:y>
    </cdr:from>
    <cdr:to>
      <cdr:x>0.46679</cdr:x>
      <cdr:y>0.8542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3782904" y="3932400"/>
          <a:ext cx="152234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0.56692</cdr:y>
    </cdr:from>
    <cdr:to>
      <cdr:x>0.91122</cdr:x>
      <cdr:y>0.84417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492" y="3831967"/>
          <a:ext cx="160712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8038" y="744538"/>
            <a:ext cx="51816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442094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r>
              <a:rPr lang="en-US" sz="2000" dirty="0" smtClean="0"/>
              <a:t> </a:t>
            </a:r>
            <a:r>
              <a:rPr lang="ru-RU" sz="2000" dirty="0" smtClean="0"/>
              <a:t>по Удмуртской Республике</a:t>
            </a:r>
            <a:br>
              <a:rPr lang="ru-RU" sz="2000" dirty="0" smtClean="0"/>
            </a:br>
            <a:r>
              <a:rPr lang="ru-RU" sz="2000" dirty="0" smtClean="0"/>
              <a:t> за январь-сентябрь 2018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90501" y="2870986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3061477" y="3299614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5418931" y="3228176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919393" y="2585234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1989907" y="2799548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1085036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2585" y="2870986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61675" y="3013862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1853</TotalTime>
  <Words>62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по Удмуртской Республике  за январь-сентябрь 2018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212</cp:revision>
  <dcterms:created xsi:type="dcterms:W3CDTF">2015-09-07T13:31:04Z</dcterms:created>
  <dcterms:modified xsi:type="dcterms:W3CDTF">2018-11-15T04:54:45Z</dcterms:modified>
</cp:coreProperties>
</file>